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A670-88C4-415B-B0B3-7E3CF0331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52A5F-1B15-4B64-AEF9-32E897F66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A46E4-8160-4535-B98C-2726D855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4216B-CD3B-47DD-A650-241EF60A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51B42-E5CC-4AA8-9170-B33FBC24C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026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14B1-B9DF-44D3-A8F3-FCACAAB66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4BFE2-3625-40F5-8C07-DE54F8EDC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D0965-6433-4C92-B958-FA334E02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C6D5C-8C7B-43CD-8048-38DB68B3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09CAA-AEE5-43BA-A9D9-9134D8790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56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E125FD-88B6-4471-8A47-9731AB783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7ACE0-9315-47C8-A0B9-CB3CF3788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6C90-E798-4E47-ABFF-A276D99B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0F2BC-5E98-4F09-860D-9081BC899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E9C3A-90F1-47DD-A8CC-25E2AB64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6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DDA7E-8985-46C1-A515-84660B71C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E1969-BB20-4FD3-99E1-322B05B2A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B1275-9838-4588-AA7D-9F0379A1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F7780-21D4-4B05-AEB1-35EBBC2D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D577A-F34C-4FC6-B929-E331EF9D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154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DE9E-9CD1-421F-AE48-B969A672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8F224-8033-4DC2-973E-D8DFBC583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83E01-03FF-4FDD-8145-C2AAAECC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61BB9-E486-4D89-A723-84EECFC5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E410D-33B3-4824-ACD3-065276CF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22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38E2-3A04-4D82-8B1E-0ADC5260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A14FC-9800-481E-B92F-7DBB2E63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34EDB-D5D1-4F75-832B-01B9E4A49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5D800-FA15-4085-890F-D7E34BB3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9504A-C0FC-4486-81AB-BE32E138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8CC5A-F9A0-4D68-95B7-B1D21707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890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1121-6EC9-4685-825C-61031EF24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C1A47-D1AA-46DC-A3B4-723A02523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4DDA6-7888-482F-B7FF-079731E8B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D1C30-60DD-47F7-B840-717C2993C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2C00A-D5FE-4B67-9820-18ADBF00F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4B2A5-3272-467F-953E-7C00A1DB8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F39375-A5B4-4C90-ADEA-8842411D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564A87-BBCF-4762-81BB-A5EE6C4C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597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060C-4FCF-4365-A974-C0CFEC453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D058D-2F96-46AC-ADE0-0E5D4F24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5187F0-9587-416C-863A-1469290CA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7C935-087F-44E8-8D17-E83C8623D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544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3CB1B5-4E14-4DA1-88DF-6004D15F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44DAA-044E-459E-8EBA-53EB3C5BD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314BD-4DDE-4B17-BD5D-FFB653022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01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2027A-996C-4F2A-9DF2-1F9A7C1EB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8DE91-D5C1-4141-AB33-9DA7D336B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1684C-797D-4E60-8C48-393FC5845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8ECFC-3C34-4174-AE84-BDB978D63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7D4C7-B0CC-4E37-8924-1EF68ED06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4AAD4-BD4B-4689-A358-F7403D56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311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8C79-C0A9-42A3-8606-0EB0B2CD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741C7-E9D9-4332-87E7-33BF8FF20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517FC-2982-4AA6-8A4D-AC4243850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5BC4F-9356-4ACB-AAC1-ACC9D52F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BEC96-D012-41C9-8DD0-A74FEB4C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EDF05-7DD7-4985-8197-BF1F006E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53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A84FE0-9ADF-4D08-A599-8F6B1F78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10CF8-3659-4F46-89E4-31B231F6E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9A79-D92F-4167-9E14-F7624BBEF0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9286-EB63-4481-B16F-2AE5C3D52EDD}" type="datetimeFigureOut">
              <a:rPr lang="en-CA" smtClean="0"/>
              <a:t>2021-08-23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1FA8D-5B39-4975-AEF8-47A42A1E0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153C1-4FCF-49CD-972F-01E51E4CE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70926-4E31-4E74-AC93-48BB3C8ED0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1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8428155-F5EE-480D-A84F-5EC693652F73}"/>
              </a:ext>
            </a:extLst>
          </p:cNvPr>
          <p:cNvSpPr/>
          <p:nvPr/>
        </p:nvSpPr>
        <p:spPr>
          <a:xfrm>
            <a:off x="6096000" y="807306"/>
            <a:ext cx="6096000" cy="60506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9760B6-6B21-4259-BACE-7A6DB47303DE}"/>
              </a:ext>
            </a:extLst>
          </p:cNvPr>
          <p:cNvSpPr/>
          <p:nvPr/>
        </p:nvSpPr>
        <p:spPr>
          <a:xfrm>
            <a:off x="0" y="807306"/>
            <a:ext cx="6096000" cy="60506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5686C-AAC6-4687-93BA-2504C93FA84D}"/>
              </a:ext>
            </a:extLst>
          </p:cNvPr>
          <p:cNvSpPr txBox="1"/>
          <p:nvPr/>
        </p:nvSpPr>
        <p:spPr>
          <a:xfrm>
            <a:off x="6223247" y="976543"/>
            <a:ext cx="5968753" cy="5470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CA" sz="1800" b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Conventional Farming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CA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farming with the use of Genetically Modified Organisms (GMO), chemicals, and fertilizers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en-CA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en-CA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endParaRPr lang="en-CA" b="1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CA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 Costs, High Gains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 Job Opportunities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 of Food Production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Lower Costs of Produce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CA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Presence of Pesticides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Environmental Hazards due to chemical usage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Disadvantageous to Small Farmers</a:t>
            </a:r>
          </a:p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7CF35F-84D4-47D0-B357-91935B948DD9}"/>
              </a:ext>
            </a:extLst>
          </p:cNvPr>
          <p:cNvSpPr txBox="1"/>
          <p:nvPr/>
        </p:nvSpPr>
        <p:spPr>
          <a:xfrm>
            <a:off x="275207" y="976543"/>
            <a:ext cx="5442012" cy="6088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CA" sz="1800" b="1" u="sng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Organic Farming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CA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it?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farming without the use of any synthetic chemicals or industrial fertilizers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relies on natural principles like biodiversity and composting instead to produce healthy, abundant food.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CA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High nutrition values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sustainability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Lower input costs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Better soil conservation and management</a:t>
            </a: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CA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Diminished productivity in the long-term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 consuming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Skills required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Organic products are more expensive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C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Lacks the flexibility of utilizing GMO advantages</a:t>
            </a:r>
          </a:p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2AF3C3-63F1-4134-9F36-EB8BD95757E6}"/>
              </a:ext>
            </a:extLst>
          </p:cNvPr>
          <p:cNvSpPr txBox="1"/>
          <p:nvPr/>
        </p:nvSpPr>
        <p:spPr>
          <a:xfrm>
            <a:off x="2157274" y="199468"/>
            <a:ext cx="8504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Farming vs. Conventional Farming Guide Sheet</a:t>
            </a:r>
          </a:p>
        </p:txBody>
      </p:sp>
    </p:spTree>
    <p:extLst>
      <p:ext uri="{BB962C8B-B14F-4D97-AF65-F5344CB8AC3E}">
        <p14:creationId xmlns:p14="http://schemas.microsoft.com/office/powerpoint/2010/main" val="1801298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Thong Nguyen</dc:creator>
  <cp:lastModifiedBy>Thong Nguyen</cp:lastModifiedBy>
  <cp:revision>9</cp:revision>
  <dcterms:created xsi:type="dcterms:W3CDTF">2021-06-22T14:44:10Z</dcterms:created>
  <dcterms:modified xsi:type="dcterms:W3CDTF">2021-08-23T17:13:35Z</dcterms:modified>
</cp:coreProperties>
</file>